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0" r:id="rId2"/>
    <p:sldId id="52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AA7F-2FA7-43F9-8179-81A12B013373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51922-0D14-482C-8789-AD08991F7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55BDE-DFC7-4809-A457-FBC4F4070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1BEB-F2C8-4F3D-9E54-672E9EB0E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565FA-4805-4551-96B2-ADB2CCD04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E5016-1741-4EA9-8198-FE34465B9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FFB7D-E8BF-4151-9013-184D9A40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BE416-D314-4F38-B7BF-E198B78E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0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C68D-7F5A-4570-A2EC-F6251AB0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B452-4407-4DD0-BDA5-B2101FEE6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C8224-8615-43D9-B0F1-464F278D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7917A-A46D-4704-A85E-1C274B38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CF93A-4BF6-4E23-9DF2-5E9180DD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B8912-727D-4520-8D5C-682F70EE8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CE34B-8129-454D-9752-F6537B2EE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E5852-C2A6-44E8-BE1C-78E2D7EA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25823-0C5B-4C7A-8211-00A63568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6EEBD-FDFA-4C40-BA39-629A55FC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1B1A-2C02-4466-90C3-2E277847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6103-E2A3-4B44-99B3-DA582D24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E0195-E742-475C-872C-DFC68BD5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1BC3D-E962-418E-A680-93A1903C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FABC-045F-43B5-B62F-3029D0C4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5489-7BF2-48DB-AB27-6CCE1BAA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3C244-266E-4A64-A4F0-A99968482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008-18E1-4BA2-B702-12D2C470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9BD55-BFA4-454A-AEDA-6B0E112B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0F42B-08DA-40B1-B84B-2CC95411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1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1AD0-FAC2-4E13-9BF6-73A37BAB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F6C2-1DCD-438B-B74D-45048182D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66C7F-4616-451C-B098-073994AA0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18BAC-DB81-4615-A382-14BFFD6C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BDCA9-600B-489C-90BE-BDB0F941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09ED4-7B54-4F6B-9DCA-1E7221B4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5E7E-5261-4E1F-83BC-4054A93A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743F-0AA6-4799-A71C-3FD91EFB3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574BF-12E3-419B-8C08-1E8DAADAE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CCBCE-B4FF-4CA0-AB2A-5C7D5C77D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01906-184C-48E7-BB11-AE63C4B0B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9AB55B-B6FE-43F9-813B-C2C21DC4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F21A4-0579-4F3B-B6E2-BA5EA7A9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327AA-79AC-4298-B567-363BB1A83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5B92-6F6A-468A-AF09-F36D10C9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9A57F-95C9-472D-BB5C-B6F10234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A5FA7-F880-4F54-A79E-28587F2A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99AF0-2D46-4169-819C-831D85B1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52CFDA-F9B0-4C5E-A654-D03C802D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AD660-16EE-4875-8924-39771DB0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501E3-F1AD-43AC-B06E-4ED8914A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5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AFDF-67D8-41BC-8FE5-643B4A2CD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32B2-B8DF-4813-846D-33CDF671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141EA-D7FC-40A4-BED4-83251DD35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18849-5BD4-426E-9D05-404858AA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70161-DEA6-4336-BB91-CDFA1198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4C97A-D057-4F7C-A291-D240E98A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2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FCAC-23C1-4D5D-9815-318DE0FE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53CE3-05D9-457A-AD35-40F87A04F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9E0D-4DAB-4FC0-B13F-9F15E8592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F568B-ECC5-4C35-A330-46E821A4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9AB23-A9DD-4A86-8D11-F2FDF620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BA37C-55B9-40B0-8F41-9F660219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3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E046B-006F-431B-84CC-D72CF561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8969C-B97F-4155-A0FF-DB729F816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15AAC-89C2-49A2-A714-762C023A7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21CD-FBCC-4697-B417-DE34A84BDCD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D2AA1-2C51-4AB4-8545-188DB34B5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6AE18-B012-4BF3-AEA2-6E641A867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6A7A-029B-405A-BE11-6E220283E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802110E-EFB3-48F3-9729-F3D036F83230}"/>
              </a:ext>
            </a:extLst>
          </p:cNvPr>
          <p:cNvGrpSpPr/>
          <p:nvPr/>
        </p:nvGrpSpPr>
        <p:grpSpPr>
          <a:xfrm>
            <a:off x="888958" y="311448"/>
            <a:ext cx="6370495" cy="2371725"/>
            <a:chOff x="971677" y="-24475"/>
            <a:chExt cx="6370495" cy="23717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75CD19-1820-4283-BBD6-04C47A64B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78" y="-24475"/>
              <a:ext cx="6162675" cy="237172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BA3EAD-E2C2-4654-BE4D-D8B595510C0F}"/>
                </a:ext>
              </a:extLst>
            </p:cNvPr>
            <p:cNvSpPr/>
            <p:nvPr/>
          </p:nvSpPr>
          <p:spPr>
            <a:xfrm>
              <a:off x="971677" y="1872325"/>
              <a:ext cx="6370495" cy="282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DFA76F1-2A41-4F87-BA69-F24BF2C2019D}"/>
              </a:ext>
            </a:extLst>
          </p:cNvPr>
          <p:cNvSpPr txBox="1"/>
          <p:nvPr/>
        </p:nvSpPr>
        <p:spPr>
          <a:xfrm>
            <a:off x="929692" y="2306283"/>
            <a:ext cx="6773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PROJECT 1</a:t>
            </a:r>
          </a:p>
          <a:p>
            <a:r>
              <a:rPr lang="en-US" sz="3600" b="1" dirty="0">
                <a:solidFill>
                  <a:srgbClr val="4167B1"/>
                </a:solidFill>
              </a:rPr>
              <a:t>Please Enter Title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0A5EC4-C5FF-44FF-A023-2E3D01D2A908}"/>
              </a:ext>
            </a:extLst>
          </p:cNvPr>
          <p:cNvSpPr txBox="1"/>
          <p:nvPr/>
        </p:nvSpPr>
        <p:spPr>
          <a:xfrm>
            <a:off x="986645" y="3787136"/>
            <a:ext cx="6453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167B1"/>
                </a:solidFill>
              </a:rPr>
              <a:t>EXPERTISE</a:t>
            </a:r>
          </a:p>
          <a:p>
            <a:r>
              <a:rPr lang="en-US" b="1" dirty="0"/>
              <a:t>Dr. XXX </a:t>
            </a:r>
            <a:r>
              <a:rPr lang="en-US" dirty="0"/>
              <a:t>(Example – coatings, analysis, etc.)</a:t>
            </a:r>
          </a:p>
          <a:p>
            <a:r>
              <a:rPr lang="en-US" dirty="0"/>
              <a:t>Dr. YYY  (Description)</a:t>
            </a:r>
          </a:p>
          <a:p>
            <a:r>
              <a:rPr lang="en-US" dirty="0"/>
              <a:t>Dr. ZZZ   (Description)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C7DFAE-1C57-40FD-BC37-C27A5188CCA7}"/>
              </a:ext>
            </a:extLst>
          </p:cNvPr>
          <p:cNvCxnSpPr>
            <a:cxnSpLocks/>
          </p:cNvCxnSpPr>
          <p:nvPr/>
        </p:nvCxnSpPr>
        <p:spPr>
          <a:xfrm>
            <a:off x="7585189" y="1532354"/>
            <a:ext cx="0" cy="418795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alf Frame 8">
            <a:extLst>
              <a:ext uri="{FF2B5EF4-FFF2-40B4-BE49-F238E27FC236}">
                <a16:creationId xmlns:a16="http://schemas.microsoft.com/office/drawing/2014/main" id="{0E6E61DD-557E-46D8-9111-2DA661DF559C}"/>
              </a:ext>
            </a:extLst>
          </p:cNvPr>
          <p:cNvSpPr/>
          <p:nvPr/>
        </p:nvSpPr>
        <p:spPr>
          <a:xfrm rot="8049235">
            <a:off x="645464" y="4520979"/>
            <a:ext cx="201730" cy="201730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73455-D0D6-4382-8248-68A23CC0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DB14-D74C-49DF-A5D9-D8916A3F571B}" type="slidenum">
              <a:rPr lang="en-US" smtClean="0"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8D0135-0516-45C9-A98B-B78E954A4C3B}"/>
              </a:ext>
            </a:extLst>
          </p:cNvPr>
          <p:cNvSpPr txBox="1"/>
          <p:nvPr/>
        </p:nvSpPr>
        <p:spPr>
          <a:xfrm>
            <a:off x="7875768" y="2875670"/>
            <a:ext cx="38882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High-Frequency Nitride Materials and Devices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Nanomaterial-Based Devices for Communication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Integrated Microwave Photonics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Global Modeling of High-Frequency Components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Super High Resolution Imaging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Ultra-Wide-Band Communications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97CB8A-044B-4A30-A51F-15432EE5C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866" y="311448"/>
            <a:ext cx="3141312" cy="17503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7694C0D-9576-43AE-99D0-6298875C0529}"/>
              </a:ext>
            </a:extLst>
          </p:cNvPr>
          <p:cNvSpPr txBox="1"/>
          <p:nvPr/>
        </p:nvSpPr>
        <p:spPr>
          <a:xfrm>
            <a:off x="1019299" y="5086319"/>
            <a:ext cx="6453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167B1"/>
                </a:solidFill>
              </a:rPr>
              <a:t>PARTNERING INDUSTRY</a:t>
            </a:r>
          </a:p>
          <a:p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TPOC: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9" name="Half Frame 18">
            <a:extLst>
              <a:ext uri="{FF2B5EF4-FFF2-40B4-BE49-F238E27FC236}">
                <a16:creationId xmlns:a16="http://schemas.microsoft.com/office/drawing/2014/main" id="{4BFA329F-048F-4C8C-B591-CE9E105B9CE6}"/>
              </a:ext>
            </a:extLst>
          </p:cNvPr>
          <p:cNvSpPr/>
          <p:nvPr/>
        </p:nvSpPr>
        <p:spPr>
          <a:xfrm rot="8049235">
            <a:off x="663170" y="5205637"/>
            <a:ext cx="201730" cy="201730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DE9D7D-CBDD-4D34-B54F-51DE9703097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96000" y="812040"/>
            <a:ext cx="0" cy="6045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1E05D5C-1A88-4E3E-838F-D15AA616B90D}"/>
              </a:ext>
            </a:extLst>
          </p:cNvPr>
          <p:cNvCxnSpPr>
            <a:cxnSpLocks/>
          </p:cNvCxnSpPr>
          <p:nvPr/>
        </p:nvCxnSpPr>
        <p:spPr bwMode="auto">
          <a:xfrm>
            <a:off x="0" y="3646968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04A31C8-6F67-48C1-BE57-DB1125873021}"/>
              </a:ext>
            </a:extLst>
          </p:cNvPr>
          <p:cNvSpPr txBox="1"/>
          <p:nvPr/>
        </p:nvSpPr>
        <p:spPr bwMode="auto">
          <a:xfrm>
            <a:off x="132434" y="1849046"/>
            <a:ext cx="3586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8D6030-E2F3-49CC-B994-EFA759210CB8}"/>
              </a:ext>
            </a:extLst>
          </p:cNvPr>
          <p:cNvGrpSpPr/>
          <p:nvPr/>
        </p:nvGrpSpPr>
        <p:grpSpPr>
          <a:xfrm>
            <a:off x="18288" y="15240"/>
            <a:ext cx="1395052" cy="723900"/>
            <a:chOff x="30480" y="15240"/>
            <a:chExt cx="1395052" cy="7239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C1EE206-A893-443B-ADB3-E429F8482B8E}"/>
                </a:ext>
              </a:extLst>
            </p:cNvPr>
            <p:cNvSpPr/>
            <p:nvPr userDrawn="1"/>
          </p:nvSpPr>
          <p:spPr bwMode="auto">
            <a:xfrm>
              <a:off x="30480" y="15240"/>
              <a:ext cx="1395052" cy="7239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EF2FF40-F9BA-48F5-940C-580ABB832D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3636" y="143831"/>
              <a:ext cx="1371896" cy="468101"/>
            </a:xfrm>
            <a:prstGeom prst="rect">
              <a:avLst/>
            </a:prstGeom>
          </p:spPr>
        </p:pic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080E8D02-CF50-4D35-9C45-28B38E2E4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030" y="15240"/>
            <a:ext cx="1228878" cy="7239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A506F82-9049-4864-BBE9-6C5E73CB88C3}"/>
              </a:ext>
            </a:extLst>
          </p:cNvPr>
          <p:cNvSpPr txBox="1"/>
          <p:nvPr/>
        </p:nvSpPr>
        <p:spPr>
          <a:xfrm>
            <a:off x="41444" y="757329"/>
            <a:ext cx="653080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Updates</a:t>
            </a:r>
          </a:p>
          <a:p>
            <a:endParaRPr lang="en-US" sz="1100" dirty="0"/>
          </a:p>
          <a:p>
            <a:r>
              <a:rPr lang="en-US" sz="1400" dirty="0"/>
              <a:t>Please add the goal of your project here (e.g. example) for subject matter (e.g. example).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5581B1-6C14-4045-AA55-59B3E0F058DA}"/>
              </a:ext>
            </a:extLst>
          </p:cNvPr>
          <p:cNvSpPr/>
          <p:nvPr/>
        </p:nvSpPr>
        <p:spPr>
          <a:xfrm>
            <a:off x="3817034" y="1725012"/>
            <a:ext cx="1932441" cy="14737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FF0371-A0EB-4AAA-AC74-6C8B6FCB78AD}"/>
              </a:ext>
            </a:extLst>
          </p:cNvPr>
          <p:cNvSpPr txBox="1"/>
          <p:nvPr/>
        </p:nvSpPr>
        <p:spPr>
          <a:xfrm>
            <a:off x="6194429" y="761201"/>
            <a:ext cx="560960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CHALLENGES/SUCESSES</a:t>
            </a:r>
          </a:p>
          <a:p>
            <a:endParaRPr lang="en-US" sz="1100" dirty="0"/>
          </a:p>
          <a:p>
            <a:r>
              <a:rPr lang="en-US" sz="1600" dirty="0"/>
              <a:t>Please add the challenge and the opportunity text here.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6F8726C-F372-43B5-833E-DE87AE06F053}"/>
              </a:ext>
            </a:extLst>
          </p:cNvPr>
          <p:cNvSpPr/>
          <p:nvPr/>
        </p:nvSpPr>
        <p:spPr>
          <a:xfrm>
            <a:off x="9871590" y="1725011"/>
            <a:ext cx="1932441" cy="14737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71BD89-9EE1-42C6-9BC9-B1F48573CD3E}"/>
              </a:ext>
            </a:extLst>
          </p:cNvPr>
          <p:cNvSpPr txBox="1"/>
          <p:nvPr/>
        </p:nvSpPr>
        <p:spPr>
          <a:xfrm>
            <a:off x="265471" y="3646968"/>
            <a:ext cx="583053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CURRENT STATE OF THE PROJECT</a:t>
            </a:r>
          </a:p>
          <a:p>
            <a:endParaRPr lang="en-US" sz="11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Update 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Update B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Update C</a:t>
            </a:r>
          </a:p>
          <a:p>
            <a:r>
              <a:rPr lang="en-US" sz="1400" b="1" u="sng" dirty="0"/>
              <a:t>NEXT STEPS</a:t>
            </a:r>
            <a:endParaRPr lang="en-US" sz="1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Fundamental Info 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Fundamental Info B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Fundamental Info C</a:t>
            </a:r>
          </a:p>
          <a:p>
            <a:r>
              <a:rPr lang="en-US" sz="1400" b="1" u="sng" dirty="0"/>
              <a:t>WHAT’S NEXT</a:t>
            </a:r>
          </a:p>
          <a:p>
            <a:endParaRPr lang="en-US" sz="1400" dirty="0"/>
          </a:p>
          <a:p>
            <a:r>
              <a:rPr lang="en-US" sz="1400" dirty="0"/>
              <a:t>Applied information placed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A020D9-2871-4657-9E8A-6A2662CD1D78}"/>
              </a:ext>
            </a:extLst>
          </p:cNvPr>
          <p:cNvSpPr/>
          <p:nvPr/>
        </p:nvSpPr>
        <p:spPr>
          <a:xfrm>
            <a:off x="4094203" y="4359470"/>
            <a:ext cx="1655267" cy="11398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2BBD9B-CB6C-4608-81D6-45CF737AF61B}"/>
              </a:ext>
            </a:extLst>
          </p:cNvPr>
          <p:cNvSpPr/>
          <p:nvPr/>
        </p:nvSpPr>
        <p:spPr>
          <a:xfrm>
            <a:off x="4094203" y="5577524"/>
            <a:ext cx="1655267" cy="11398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D88F1E7D-5B87-42A3-A8A3-1652977E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034" y="3776228"/>
            <a:ext cx="22498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1400" b="1" dirty="0">
                <a:latin typeface="+mn-lt"/>
              </a:rPr>
              <a:t>Pic Description(s)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A65163-C4E5-4D37-AD86-DA12C849A2FA}"/>
              </a:ext>
            </a:extLst>
          </p:cNvPr>
          <p:cNvSpPr txBox="1"/>
          <p:nvPr/>
        </p:nvSpPr>
        <p:spPr>
          <a:xfrm>
            <a:off x="6267140" y="3715965"/>
            <a:ext cx="575372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UPDATE ON METHODOLOGY/APPROACH</a:t>
            </a:r>
          </a:p>
          <a:p>
            <a:endParaRPr lang="en-US" sz="1200" dirty="0"/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altLang="en-US" sz="2000" dirty="0"/>
              <a:t>Method/Approach A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altLang="en-US" sz="2000" dirty="0"/>
              <a:t>Method/Approach B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altLang="en-US" sz="2000" dirty="0"/>
              <a:t>Method/Approach C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en-US" altLang="en-US" sz="2000" dirty="0"/>
              <a:t>Method/Approach D</a:t>
            </a:r>
            <a:endParaRPr lang="en-US" sz="2000" dirty="0">
              <a:solidFill>
                <a:srgbClr val="C00000"/>
              </a:solidFill>
            </a:endParaRP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altLang="en-US" sz="2000" dirty="0"/>
              <a:t>Method/Approach E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en-US" altLang="en-US" sz="2000" dirty="0"/>
              <a:t>Method/Approach ETC.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3C88F5-F940-4E2F-95AE-F6FBC9EDFBA6}"/>
              </a:ext>
            </a:extLst>
          </p:cNvPr>
          <p:cNvSpPr/>
          <p:nvPr/>
        </p:nvSpPr>
        <p:spPr>
          <a:xfrm>
            <a:off x="10116396" y="4194912"/>
            <a:ext cx="1655267" cy="11398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F5FEEB2-7CCF-4ED2-8605-0DE9C7E18323}"/>
              </a:ext>
            </a:extLst>
          </p:cNvPr>
          <p:cNvSpPr/>
          <p:nvPr/>
        </p:nvSpPr>
        <p:spPr>
          <a:xfrm>
            <a:off x="10116396" y="5412966"/>
            <a:ext cx="1655267" cy="11398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Picture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0D3051-CEE2-444F-97F9-49AA9392CC05}"/>
              </a:ext>
            </a:extLst>
          </p:cNvPr>
          <p:cNvSpPr txBox="1"/>
          <p:nvPr/>
        </p:nvSpPr>
        <p:spPr bwMode="auto">
          <a:xfrm>
            <a:off x="6328822" y="1755551"/>
            <a:ext cx="34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9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>
            <a:extLst>
              <a:ext uri="{FF2B5EF4-FFF2-40B4-BE49-F238E27FC236}">
                <a16:creationId xmlns:a16="http://schemas.microsoft.com/office/drawing/2014/main" id="{DA98122C-2EBE-46C2-B13A-A3F5B3DFD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063" y="3659371"/>
            <a:ext cx="26234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1400" b="1" dirty="0">
                <a:latin typeface="+mn-lt"/>
              </a:rPr>
              <a:t>Description for pics below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5008146A-6990-462A-A03A-A43F55E94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4219" y="3774258"/>
            <a:ext cx="19840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1400" b="1" dirty="0">
                <a:latin typeface="+mn-lt"/>
              </a:rPr>
              <a:t>Pic 2 Description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24EF31-A15E-4D50-81A0-62596BBEE157}"/>
              </a:ext>
            </a:extLst>
          </p:cNvPr>
          <p:cNvSpPr txBox="1"/>
          <p:nvPr/>
        </p:nvSpPr>
        <p:spPr>
          <a:xfrm>
            <a:off x="6730611" y="5827920"/>
            <a:ext cx="2052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Extra Description Area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7DCB14-3BA0-49A6-8AE5-B5B99CA504AC}"/>
              </a:ext>
            </a:extLst>
          </p:cNvPr>
          <p:cNvSpPr/>
          <p:nvPr/>
        </p:nvSpPr>
        <p:spPr>
          <a:xfrm>
            <a:off x="9686037" y="5803427"/>
            <a:ext cx="15786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Extra Description Area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A148589E-C425-43AD-935B-E8F303BA7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6037" y="1090849"/>
            <a:ext cx="17762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sz="1400" b="1" dirty="0">
                <a:latin typeface="+mn-lt"/>
              </a:rPr>
              <a:t>Pic 1 Description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3B4AC-C1A4-497A-B3A7-73FB86B7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DB14-D74C-49DF-A5D9-D8916A3F571B}" type="slidenum">
              <a:rPr lang="en-US" smtClean="0"/>
              <a:t>3</a:t>
            </a:fld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5735AE-BA0E-4A2E-9DDF-C5CE29B6E1A6}"/>
              </a:ext>
            </a:extLst>
          </p:cNvPr>
          <p:cNvSpPr/>
          <p:nvPr/>
        </p:nvSpPr>
        <p:spPr>
          <a:xfrm>
            <a:off x="9414219" y="4066108"/>
            <a:ext cx="2063673" cy="1737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Picture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27ACDF-181C-479A-A744-E70A720C2DEA}"/>
              </a:ext>
            </a:extLst>
          </p:cNvPr>
          <p:cNvSpPr/>
          <p:nvPr/>
        </p:nvSpPr>
        <p:spPr>
          <a:xfrm>
            <a:off x="9400471" y="1355271"/>
            <a:ext cx="2063673" cy="2425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Picture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0764DF-25DE-4E95-A74C-0B8735299424}"/>
              </a:ext>
            </a:extLst>
          </p:cNvPr>
          <p:cNvSpPr/>
          <p:nvPr/>
        </p:nvSpPr>
        <p:spPr>
          <a:xfrm>
            <a:off x="6295971" y="3997469"/>
            <a:ext cx="1392683" cy="184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Picture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B13C18-A7F8-42D9-96C4-2752E55D4C05}"/>
              </a:ext>
            </a:extLst>
          </p:cNvPr>
          <p:cNvSpPr/>
          <p:nvPr/>
        </p:nvSpPr>
        <p:spPr>
          <a:xfrm>
            <a:off x="7756833" y="3997469"/>
            <a:ext cx="1392683" cy="184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Picture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21F6-5DC4-4216-9CD3-A15E5F74DE82}"/>
              </a:ext>
            </a:extLst>
          </p:cNvPr>
          <p:cNvSpPr txBox="1"/>
          <p:nvPr/>
        </p:nvSpPr>
        <p:spPr>
          <a:xfrm>
            <a:off x="638312" y="1244737"/>
            <a:ext cx="54576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167B1"/>
                </a:solidFill>
              </a:rPr>
              <a:t>Supporting Data and Information</a:t>
            </a:r>
          </a:p>
          <a:p>
            <a:endParaRPr lang="en-US" sz="12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Add Here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Add Here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Add Here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D85E06-A75A-48D3-A4F9-BBAD950F922B}"/>
              </a:ext>
            </a:extLst>
          </p:cNvPr>
          <p:cNvGrpSpPr/>
          <p:nvPr/>
        </p:nvGrpSpPr>
        <p:grpSpPr>
          <a:xfrm>
            <a:off x="18288" y="15240"/>
            <a:ext cx="1395052" cy="723900"/>
            <a:chOff x="30480" y="15240"/>
            <a:chExt cx="1395052" cy="7239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DDB8EA9-4823-4ED2-8502-07DBF16763E0}"/>
                </a:ext>
              </a:extLst>
            </p:cNvPr>
            <p:cNvSpPr/>
            <p:nvPr userDrawn="1"/>
          </p:nvSpPr>
          <p:spPr bwMode="auto">
            <a:xfrm>
              <a:off x="30480" y="15240"/>
              <a:ext cx="1395052" cy="7239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7154F86-DE86-43C2-ABDF-1F58EE2FB0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3636" y="143831"/>
              <a:ext cx="1371896" cy="468101"/>
            </a:xfrm>
            <a:prstGeom prst="rect">
              <a:avLst/>
            </a:prstGeom>
          </p:spPr>
        </p:pic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98C3ED03-BB70-4A5E-AB31-0F7D2C353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030" y="15240"/>
            <a:ext cx="1228878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9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219</Words>
  <Application>Microsoft Office PowerPoint</Application>
  <PresentationFormat>Widescreen</PresentationFormat>
  <Paragraphs>64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public_sans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Allen Lanoue</dc:creator>
  <cp:lastModifiedBy>Mark Allen Lanoue</cp:lastModifiedBy>
  <cp:revision>2</cp:revision>
  <dcterms:created xsi:type="dcterms:W3CDTF">2023-04-19T14:16:33Z</dcterms:created>
  <dcterms:modified xsi:type="dcterms:W3CDTF">2023-04-19T14:36:55Z</dcterms:modified>
</cp:coreProperties>
</file>