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581">
          <p15:clr>
            <a:srgbClr val="A4A3A4"/>
          </p15:clr>
        </p15:guide>
        <p15:guide id="6" pos="27069">
          <p15:clr>
            <a:srgbClr val="A4A3A4"/>
          </p15:clr>
        </p15:guide>
        <p15:guide id="7" pos="207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235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9" autoAdjust="0"/>
    <p:restoredTop sz="95367" autoAdjust="0"/>
  </p:normalViewPr>
  <p:slideViewPr>
    <p:cSldViewPr snapToGrid="0" snapToObjects="1" showGuides="1">
      <p:cViewPr varScale="1">
        <p:scale>
          <a:sx n="19" d="100"/>
          <a:sy n="19" d="100"/>
        </p:scale>
        <p:origin x="1445" y="125"/>
      </p:cViewPr>
      <p:guideLst>
        <p:guide orient="horz" pos="3318"/>
        <p:guide orient="horz" pos="288"/>
        <p:guide orient="horz" pos="20160"/>
        <p:guide orient="horz"/>
        <p:guide pos="581"/>
        <p:guide pos="27069"/>
        <p:guide pos="207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376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1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347309"/>
            <a:ext cx="13591277" cy="101564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399313"/>
            <a:ext cx="13573126" cy="923322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4800" b="1" u="sng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 header)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8292434"/>
            <a:ext cx="13592864" cy="101564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376547"/>
            <a:ext cx="13573125" cy="923322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4800" b="1" u="sng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 header)  GOAL or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1647039"/>
            <a:ext cx="13571534" cy="101564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0706981"/>
            <a:ext cx="13571534" cy="923322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4800" b="1" u="sng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 header)  HEADER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347309"/>
            <a:ext cx="13571534" cy="101564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399313"/>
            <a:ext cx="13579475" cy="923322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4800" b="1" u="sng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 header)  RESULTS and ANALYSIS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1" y="5399313"/>
            <a:ext cx="13576029" cy="923322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4800" b="1" u="sng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 header)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1" y="6347309"/>
            <a:ext cx="13576029" cy="101564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1" y="17344440"/>
            <a:ext cx="13576029" cy="923322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tabLst/>
              <a:defRPr sz="4800" b="1" u="sng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 header)  HEADER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0" y="18209306"/>
            <a:ext cx="13581061" cy="101564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1" y="25812974"/>
            <a:ext cx="13576029" cy="923322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4800" b="1" u="sng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 header) 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2" y="26677843"/>
            <a:ext cx="13581061" cy="101564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9448800" y="3383947"/>
            <a:ext cx="27459708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9448800" y="2103787"/>
            <a:ext cx="2745970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9448799" y="465813"/>
            <a:ext cx="27459709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 userDrawn="1"/>
        </p:nvSpPr>
        <p:spPr>
          <a:xfrm>
            <a:off x="29382628" y="5558273"/>
            <a:ext cx="13577436" cy="24485392"/>
          </a:xfrm>
          <a:prstGeom prst="roundRect">
            <a:avLst>
              <a:gd name="adj" fmla="val 1956"/>
            </a:avLst>
          </a:prstGeom>
          <a:noFill/>
          <a:ln w="50800" cap="flat">
            <a:solidFill>
              <a:schemeClr val="accent6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ounded Rectangle 41"/>
          <p:cNvSpPr/>
          <p:nvPr userDrawn="1"/>
        </p:nvSpPr>
        <p:spPr>
          <a:xfrm>
            <a:off x="15156882" y="5578638"/>
            <a:ext cx="13577436" cy="26779073"/>
          </a:xfrm>
          <a:prstGeom prst="roundRect">
            <a:avLst>
              <a:gd name="adj" fmla="val 1956"/>
            </a:avLst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 userDrawn="1"/>
        </p:nvSpPr>
        <p:spPr>
          <a:xfrm>
            <a:off x="931136" y="5562152"/>
            <a:ext cx="13577436" cy="26736675"/>
          </a:xfrm>
          <a:prstGeom prst="roundRect">
            <a:avLst>
              <a:gd name="adj" fmla="val 1956"/>
            </a:avLst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5A93E53-DFA1-49FA-9745-A1FE36E2F1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3401" y="220122"/>
            <a:ext cx="4326664" cy="4326664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1B456847-C0FF-40B5-BFAA-ACB88A0E3156}"/>
              </a:ext>
            </a:extLst>
          </p:cNvPr>
          <p:cNvSpPr/>
          <p:nvPr userDrawn="1"/>
        </p:nvSpPr>
        <p:spPr>
          <a:xfrm rot="10800000">
            <a:off x="1062873" y="4839096"/>
            <a:ext cx="41696640" cy="18288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8A585794-9D57-43CA-AFFB-36BEFD7584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2194" y="30286456"/>
            <a:ext cx="3059526" cy="2325637"/>
          </a:xfrm>
          <a:prstGeom prst="rect">
            <a:avLst/>
          </a:prstGeom>
        </p:spPr>
      </p:pic>
      <p:pic>
        <p:nvPicPr>
          <p:cNvPr id="2144" name="Picture 96" descr="Image result for university of tennessee knoxville logo">
            <a:extLst>
              <a:ext uri="{FF2B5EF4-FFF2-40B4-BE49-F238E27FC236}">
                <a16:creationId xmlns:a16="http://schemas.microsoft.com/office/drawing/2014/main" id="{B11F0958-EB99-4D95-8189-5853B9B502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5456" y="30286457"/>
            <a:ext cx="4003391" cy="250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BEE233B7-E7BC-4E3F-8C1A-A742CC6DDFB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94" y="802455"/>
            <a:ext cx="8652683" cy="3004401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EAFB6CA0-BB29-46C2-9220-DC29CF881EA9}"/>
              </a:ext>
            </a:extLst>
          </p:cNvPr>
          <p:cNvSpPr/>
          <p:nvPr userDrawn="1"/>
        </p:nvSpPr>
        <p:spPr>
          <a:xfrm rot="10800000">
            <a:off x="1062873" y="5018088"/>
            <a:ext cx="41696640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Logos | Brand | Florida International University">
            <a:extLst>
              <a:ext uri="{FF2B5EF4-FFF2-40B4-BE49-F238E27FC236}">
                <a16:creationId xmlns:a16="http://schemas.microsoft.com/office/drawing/2014/main" id="{C7C523B0-059D-0142-8E11-C8BC20ED8E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2583" y="30400969"/>
            <a:ext cx="29083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HECCS">
            <a:extLst>
              <a:ext uri="{FF2B5EF4-FFF2-40B4-BE49-F238E27FC236}">
                <a16:creationId xmlns:a16="http://schemas.microsoft.com/office/drawing/2014/main" id="{97DD7996-CB93-A847-B085-6D58605891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7" y="770948"/>
            <a:ext cx="9052560" cy="316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E214B32-5F54-4F93-8E9D-EBF97C2F60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4186" y="6643697"/>
            <a:ext cx="13591277" cy="1015640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B4DEEA9-9500-4803-9BDA-0D61E7381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2338" y="5695701"/>
            <a:ext cx="13573126" cy="9233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2D413B2-42F2-4EC3-9CC5-985BCAA0951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38380" y="17500574"/>
            <a:ext cx="13592864" cy="1015640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0965015-034B-43AD-87FF-4CF6C79C6A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42077" y="16547976"/>
            <a:ext cx="13573125" cy="9233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9D264D7-7807-4353-BAFA-90C9B271708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162215" y="6643697"/>
            <a:ext cx="13571534" cy="1015640"/>
          </a:xfrm>
        </p:spPr>
        <p:txBody>
          <a:bodyPr/>
          <a:lstStyle/>
          <a:p>
            <a:pPr algn="just"/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826B55A-53F4-435A-AC6E-F97EB47D31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5154277" y="5695701"/>
            <a:ext cx="13579475" cy="9233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58FFA8B-51C8-43C6-8896-E3FDCF4E534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9395741" y="5695701"/>
            <a:ext cx="13576029" cy="9233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DBCFB9-DAE9-472A-88AE-0D6C2900BB3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395741" y="6643697"/>
            <a:ext cx="13576029" cy="1015640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B1D9688-6350-4290-A713-DC2FC66769D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364720" y="23270745"/>
            <a:ext cx="13576029" cy="9233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CAAA1E6-1635-40A9-9D0B-CCF6527FA7B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9364720" y="24234212"/>
            <a:ext cx="13581061" cy="1015640"/>
          </a:xfrm>
        </p:spPr>
        <p:txBody>
          <a:bodyPr/>
          <a:lstStyle/>
          <a:p>
            <a:pPr algn="just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27C54E0F-5257-4700-B636-A4E115CF4A4E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>
          <a:xfrm>
            <a:off x="9448800" y="3383947"/>
            <a:ext cx="27649714" cy="1280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334AC88-53CA-4EB4-9BF2-2C0D83CBFAC8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9448799" y="2103787"/>
            <a:ext cx="27649713" cy="128016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8E332DB-3A42-4F26-B36C-6E7EA63269CD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>
          <a:xfrm>
            <a:off x="9448800" y="465813"/>
            <a:ext cx="27649712" cy="163797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91702"/>
      </p:ext>
    </p:extLst>
  </p:cSld>
  <p:clrMapOvr>
    <a:masterClrMapping/>
  </p:clrMapOvr>
</p:sld>
</file>

<file path=ppt/theme/theme1.xml><?xml version="1.0" encoding="utf-8"?>
<a:theme xmlns:a="http://schemas.openxmlformats.org/drawingml/2006/main" name="1_Classic 3 Column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5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1123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1_Classic 3 Columns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Mark Allen Lanoue</cp:lastModifiedBy>
  <cp:revision>105</cp:revision>
  <dcterms:created xsi:type="dcterms:W3CDTF">2012-02-03T19:11:35Z</dcterms:created>
  <dcterms:modified xsi:type="dcterms:W3CDTF">2023-03-16T20:08:28Z</dcterms:modified>
</cp:coreProperties>
</file>